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70" r:id="rId4"/>
    <p:sldId id="272" r:id="rId5"/>
    <p:sldId id="271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>
        <p:scale>
          <a:sx n="64" d="100"/>
          <a:sy n="64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9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8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7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86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77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7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LASER</a:t>
            </a: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ová</a:t>
            </a:r>
            <a:r>
              <a:rPr lang="sk-SK" sz="3000" b="1" spc="300" dirty="0" smtClean="0">
                <a:solidFill>
                  <a:srgbClr val="54BC9B"/>
                </a:solidFill>
              </a:rPr>
              <a:t> aplikácia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Uchovávanie dát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55576" y="2204864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100" dirty="0">
                <a:solidFill>
                  <a:srgbClr val="54BC9B"/>
                </a:solidFill>
              </a:rPr>
              <a:t>má vysokú priestorovú koherenciu a môže sa tak </a:t>
            </a:r>
            <a:r>
              <a:rPr lang="pt-BR" sz="3000" b="1" spc="100" dirty="0">
                <a:solidFill>
                  <a:schemeClr val="bg1"/>
                </a:solidFill>
              </a:rPr>
              <a:t>použiť na </a:t>
            </a:r>
            <a:r>
              <a:rPr lang="sk-SK" sz="3000" b="1" spc="100" dirty="0" smtClean="0">
                <a:solidFill>
                  <a:schemeClr val="bg1"/>
                </a:solidFill>
              </a:rPr>
              <a:t>prístup k </a:t>
            </a:r>
            <a:r>
              <a:rPr lang="pt-BR" sz="3000" b="1" spc="100" dirty="0" smtClean="0">
                <a:solidFill>
                  <a:schemeClr val="bg1"/>
                </a:solidFill>
              </a:rPr>
              <a:t>veľmi malý</a:t>
            </a:r>
            <a:r>
              <a:rPr lang="sk-SK" sz="3000" b="1" spc="100" dirty="0" smtClean="0">
                <a:solidFill>
                  <a:schemeClr val="bg1"/>
                </a:solidFill>
              </a:rPr>
              <a:t>m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sk-SK" sz="3000" b="1" spc="100" dirty="0" smtClean="0">
                <a:solidFill>
                  <a:schemeClr val="bg1"/>
                </a:solidFill>
              </a:rPr>
              <a:t>oblastiam</a:t>
            </a:r>
            <a:r>
              <a:rPr lang="pt-BR" sz="3000" b="1" spc="100" dirty="0" smtClean="0">
                <a:solidFill>
                  <a:schemeClr val="bg1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v záznamovom médiu</a:t>
            </a:r>
            <a:r>
              <a:rPr lang="pt-BR" sz="3000" b="1" spc="100" dirty="0">
                <a:solidFill>
                  <a:srgbClr val="54BC9B"/>
                </a:solidFill>
              </a:rPr>
              <a:t>, čo umožňuje uchovávanie údajov s veľmi vysokou hustotou.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UCHOVÁVANIE DÁT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665599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 sa aplikuje na optické ukladanie dát napr. v kompaktných diskoch (CD), </a:t>
            </a:r>
            <a:r>
              <a:rPr lang="pt-BR" sz="3000" b="1" spc="100" dirty="0" smtClean="0">
                <a:solidFill>
                  <a:srgbClr val="54BC9B"/>
                </a:solidFill>
              </a:rPr>
              <a:t>DVD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diskoch, Blu-raydiskoch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a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magnetoptických </a:t>
            </a:r>
            <a:r>
              <a:rPr lang="pt-BR" sz="3000" b="1" spc="100" dirty="0">
                <a:solidFill>
                  <a:srgbClr val="54BC9B"/>
                </a:solidFill>
              </a:rPr>
              <a:t>diskoch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UCHOVÁVANIE DÁT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07" y="3984167"/>
            <a:ext cx="1533065" cy="153306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64912"/>
            <a:ext cx="1557346" cy="155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77233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CD </a:t>
            </a:r>
            <a:r>
              <a:rPr lang="pt-BR" sz="3000" b="1" i="1" spc="100" dirty="0" err="1" smtClean="0">
                <a:solidFill>
                  <a:srgbClr val="54BC9B"/>
                </a:solidFill>
              </a:rPr>
              <a:t>vs</a:t>
            </a:r>
            <a:r>
              <a:rPr lang="pt-BR" sz="3000" b="1" spc="100" dirty="0" smtClean="0">
                <a:solidFill>
                  <a:srgbClr val="54BC9B"/>
                </a:solidFill>
              </a:rPr>
              <a:t> DVD </a:t>
            </a:r>
            <a:r>
              <a:rPr lang="pt-BR" sz="3000" b="1" i="1" spc="100" dirty="0" err="1" smtClean="0">
                <a:solidFill>
                  <a:srgbClr val="54BC9B"/>
                </a:solidFill>
              </a:rPr>
              <a:t>vs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Blu-ray</a:t>
            </a:r>
            <a:r>
              <a:rPr lang="pt-BR" sz="3000" b="1" spc="100" dirty="0" smtClean="0">
                <a:solidFill>
                  <a:srgbClr val="54BC9B"/>
                </a:solidFill>
              </a:rPr>
              <a:t> Disk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UCHOVÁVANIE DÁT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187625" y="2419521"/>
            <a:ext cx="6768752" cy="43218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211" y="2636912"/>
            <a:ext cx="6339575" cy="399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4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UCHOVÁVANIE DÁT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" y="1605129"/>
            <a:ext cx="7715200" cy="456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1277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Ďalším prípadom je holografia, kde môže byť dôležitá aj časová súdržnosť.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563557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UCHOVÁVANIE DÁT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23727" y="2564905"/>
            <a:ext cx="4752529" cy="4176464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53137"/>
            <a:ext cx="4320480" cy="384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54BC9B"/>
                </a:solidFill>
              </a:rPr>
              <a:t>Teraz môžete prejsť na ďalšiu tému...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sk-SK" sz="3000" b="1" spc="300" dirty="0" smtClean="0">
                <a:solidFill>
                  <a:schemeClr val="bg1"/>
                </a:solidFill>
              </a:rPr>
              <a:t>KOMUNIKÁCIA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500" b="1" dirty="0"/>
              <a:t>VÝBORNE!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64787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117</Words>
  <Application>Microsoft Office PowerPoint</Application>
  <PresentationFormat>Prezentácia na obrazovke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15</cp:revision>
  <dcterms:created xsi:type="dcterms:W3CDTF">2017-03-08T21:43:37Z</dcterms:created>
  <dcterms:modified xsi:type="dcterms:W3CDTF">2018-01-21T20:35:56Z</dcterms:modified>
</cp:coreProperties>
</file>